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9753600" cx="13004800"/>
  <p:notesSz cx="6858000" cy="9144000"/>
  <p:embeddedFontLst>
    <p:embeddedFont>
      <p:font typeface="Ubuntu"/>
      <p:regular r:id="rId23"/>
      <p:bold r:id="rId24"/>
      <p:italic r:id="rId25"/>
      <p:boldItalic r:id="rId26"/>
    </p:embeddedFont>
    <p:embeddedFont>
      <p:font typeface="Ubuntu Light"/>
      <p:regular r:id="rId27"/>
      <p:bold r:id="rId28"/>
      <p:italic r:id="rId29"/>
      <p:boldItalic r:id="rId30"/>
    </p:embeddedFont>
    <p:embeddedFont>
      <p:font typeface="Roboto Slab"/>
      <p:regular r:id="rId31"/>
      <p:bold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000000"/>
          </p15:clr>
        </p15:guide>
        <p15:guide id="2" pos="4096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1" roundtripDataSignature="AMtx7mhGc6PSjzmJXtWI8t1t3zWeq3ss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bold.fntdata"/><Relationship Id="rId23" Type="http://schemas.openxmlformats.org/officeDocument/2006/relationships/font" Target="fonts/Ubuntu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8" Type="http://schemas.openxmlformats.org/officeDocument/2006/relationships/font" Target="fonts/UbuntuLight-bold.fntdata"/><Relationship Id="rId27" Type="http://schemas.openxmlformats.org/officeDocument/2006/relationships/font" Target="fonts/Ubuntu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regular.fntdata"/><Relationship Id="rId30" Type="http://schemas.openxmlformats.org/officeDocument/2006/relationships/font" Target="fonts/Ubuntu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RobotoSlab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143f057bf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11143f057bf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fbfaab62b_1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12fbfaab62b_1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fbfaab62b_1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g12fbfaab62b_1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fbfaab62b_1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12fbfaab62b_1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fbfaab62b_1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g12fbfaab62b_1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fbfaab62b_1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12fbfaab62b_1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fbfaab62b_1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12fbfaab62b_1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fbfaab62b_1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g12fbfaab62b_1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a0621897c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12a0621897c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fbfaab62b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g12fbfaab62b_1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fbfaab62b_1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12fbfaab62b_1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fbfaab62b_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12fbfaab62b_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fbfaab62b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g12fbfaab62b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fbfaab62b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g12fbfaab62b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fbfaab62b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g12fbfaab62b_1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fbfaab62b_1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12fbfaab62b_1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 showMasterSp="0" type="tx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93"/>
          <p:cNvCxnSpPr/>
          <p:nvPr/>
        </p:nvCxnSpPr>
        <p:spPr>
          <a:xfrm>
            <a:off x="7543800" y="7975599"/>
            <a:ext cx="0" cy="14229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" name="Google Shape;12;p93"/>
          <p:cNvSpPr/>
          <p:nvPr>
            <p:ph idx="2" type="pic"/>
          </p:nvPr>
        </p:nvSpPr>
        <p:spPr>
          <a:xfrm>
            <a:off x="0" y="0"/>
            <a:ext cx="13004700" cy="759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93"/>
          <p:cNvSpPr txBox="1"/>
          <p:nvPr>
            <p:ph type="title"/>
          </p:nvPr>
        </p:nvSpPr>
        <p:spPr>
          <a:xfrm>
            <a:off x="1409700" y="7785100"/>
            <a:ext cx="5791200" cy="17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700" lIns="52700" spcFirstLastPara="1" rIns="52700" wrap="square" tIns="52700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" name="Google Shape;14;p93"/>
          <p:cNvSpPr txBox="1"/>
          <p:nvPr>
            <p:ph idx="1" type="body"/>
          </p:nvPr>
        </p:nvSpPr>
        <p:spPr>
          <a:xfrm>
            <a:off x="7848600" y="8470900"/>
            <a:ext cx="495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" name="Google Shape;15;p93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4"/>
          <p:cNvSpPr txBox="1"/>
          <p:nvPr/>
        </p:nvSpPr>
        <p:spPr>
          <a:xfrm>
            <a:off x="0" y="9442366"/>
            <a:ext cx="17916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550" lIns="147150" spcFirstLastPara="1" rIns="147150" wrap="square" tIns="73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4"/>
          <p:cNvSpPr txBox="1"/>
          <p:nvPr>
            <p:ph idx="12" type="sldNum"/>
          </p:nvPr>
        </p:nvSpPr>
        <p:spPr>
          <a:xfrm>
            <a:off x="12169648" y="9007124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showMasterSp="0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05"/>
          <p:cNvCxnSpPr/>
          <p:nvPr/>
        </p:nvCxnSpPr>
        <p:spPr>
          <a:xfrm>
            <a:off x="571500" y="4749800"/>
            <a:ext cx="11868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6" name="Google Shape;56;p105"/>
          <p:cNvSpPr txBox="1"/>
          <p:nvPr>
            <p:ph type="title"/>
          </p:nvPr>
        </p:nvSpPr>
        <p:spPr>
          <a:xfrm>
            <a:off x="571500" y="1320800"/>
            <a:ext cx="118617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Google Shape;57;p105"/>
          <p:cNvSpPr txBox="1"/>
          <p:nvPr>
            <p:ph idx="1" type="body"/>
          </p:nvPr>
        </p:nvSpPr>
        <p:spPr>
          <a:xfrm>
            <a:off x="571500" y="5016500"/>
            <a:ext cx="118617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8" name="Google Shape;58;p105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 showMasterSp="0">
  <p:cSld name="Title - Cen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6"/>
          <p:cNvSpPr txBox="1"/>
          <p:nvPr>
            <p:ph type="title"/>
          </p:nvPr>
        </p:nvSpPr>
        <p:spPr>
          <a:xfrm>
            <a:off x="571500" y="3289300"/>
            <a:ext cx="118617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700" lIns="52700" spcFirstLastPara="1" rIns="52700" wrap="square" tIns="52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Google Shape;61;p106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 showMasterSp="0">
  <p:cSld name="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7"/>
          <p:cNvSpPr txBox="1"/>
          <p:nvPr>
            <p:ph idx="1" type="body"/>
          </p:nvPr>
        </p:nvSpPr>
        <p:spPr>
          <a:xfrm>
            <a:off x="889000" y="889000"/>
            <a:ext cx="11214000" cy="7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400050" lvl="0" marL="457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Google Shape;64;p107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 showMasterSp="0">
  <p:cSld name="Photo - 3 Up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08"/>
          <p:cNvCxnSpPr/>
          <p:nvPr/>
        </p:nvCxnSpPr>
        <p:spPr>
          <a:xfrm>
            <a:off x="9055226" y="508000"/>
            <a:ext cx="0" cy="797520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67" name="Google Shape;67;p108"/>
          <p:cNvCxnSpPr/>
          <p:nvPr/>
        </p:nvCxnSpPr>
        <p:spPr>
          <a:xfrm>
            <a:off x="9055096" y="4464050"/>
            <a:ext cx="34482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8" name="Google Shape;68;p108"/>
          <p:cNvSpPr/>
          <p:nvPr>
            <p:ph idx="2" type="pic"/>
          </p:nvPr>
        </p:nvSpPr>
        <p:spPr>
          <a:xfrm>
            <a:off x="9220200" y="4622800"/>
            <a:ext cx="3276900" cy="38604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8"/>
          <p:cNvSpPr/>
          <p:nvPr>
            <p:ph idx="3" type="pic"/>
          </p:nvPr>
        </p:nvSpPr>
        <p:spPr>
          <a:xfrm>
            <a:off x="9220200" y="508000"/>
            <a:ext cx="3276900" cy="3797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08"/>
          <p:cNvSpPr/>
          <p:nvPr>
            <p:ph idx="4" type="pic"/>
          </p:nvPr>
        </p:nvSpPr>
        <p:spPr>
          <a:xfrm>
            <a:off x="520700" y="508000"/>
            <a:ext cx="8369400" cy="79752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8"/>
          <p:cNvSpPr txBox="1"/>
          <p:nvPr>
            <p:ph idx="1" type="body"/>
          </p:nvPr>
        </p:nvSpPr>
        <p:spPr>
          <a:xfrm>
            <a:off x="520700" y="8661400"/>
            <a:ext cx="83694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2" name="Google Shape;72;p108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 showMasterSp="0">
  <p:cSld name="Photo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9"/>
          <p:cNvSpPr/>
          <p:nvPr>
            <p:ph idx="2" type="pic"/>
          </p:nvPr>
        </p:nvSpPr>
        <p:spPr>
          <a:xfrm>
            <a:off x="0" y="0"/>
            <a:ext cx="130047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9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0"/>
          <p:cNvSpPr txBox="1"/>
          <p:nvPr>
            <p:ph type="ctrTitle"/>
          </p:nvPr>
        </p:nvSpPr>
        <p:spPr>
          <a:xfrm>
            <a:off x="443319" y="1411935"/>
            <a:ext cx="12118200" cy="38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78" name="Google Shape;78;p110"/>
          <p:cNvSpPr txBox="1"/>
          <p:nvPr>
            <p:ph idx="1" type="subTitle"/>
          </p:nvPr>
        </p:nvSpPr>
        <p:spPr>
          <a:xfrm>
            <a:off x="443307" y="5374341"/>
            <a:ext cx="121182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lvl="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79" name="Google Shape;79;p110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1"/>
          <p:cNvSpPr txBox="1"/>
          <p:nvPr>
            <p:ph type="title"/>
          </p:nvPr>
        </p:nvSpPr>
        <p:spPr>
          <a:xfrm>
            <a:off x="650240" y="390597"/>
            <a:ext cx="11704200" cy="16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550" lIns="147150" spcFirstLastPara="1" rIns="147150" wrap="square" tIns="73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82" name="Google Shape;82;p111"/>
          <p:cNvSpPr txBox="1"/>
          <p:nvPr>
            <p:ph idx="1" type="body"/>
          </p:nvPr>
        </p:nvSpPr>
        <p:spPr>
          <a:xfrm>
            <a:off x="650240" y="2275842"/>
            <a:ext cx="11704200" cy="6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73550" lIns="147150" spcFirstLastPara="1" rIns="147150" wrap="square" tIns="7355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4064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  <p:sp>
        <p:nvSpPr>
          <p:cNvPr id="83" name="Google Shape;83;p111"/>
          <p:cNvSpPr txBox="1"/>
          <p:nvPr>
            <p:ph idx="10" type="dt"/>
          </p:nvPr>
        </p:nvSpPr>
        <p:spPr>
          <a:xfrm>
            <a:off x="650240" y="9040143"/>
            <a:ext cx="303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550" lIns="147150" spcFirstLastPara="1" rIns="147150" wrap="square" tIns="73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11"/>
          <p:cNvSpPr txBox="1"/>
          <p:nvPr>
            <p:ph idx="11" type="ftr"/>
          </p:nvPr>
        </p:nvSpPr>
        <p:spPr>
          <a:xfrm>
            <a:off x="4443307" y="9040143"/>
            <a:ext cx="41181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550" lIns="147150" spcFirstLastPara="1" rIns="147150" wrap="square" tIns="73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11"/>
          <p:cNvSpPr txBox="1"/>
          <p:nvPr>
            <p:ph idx="12" type="sldNum"/>
          </p:nvPr>
        </p:nvSpPr>
        <p:spPr>
          <a:xfrm>
            <a:off x="9320107" y="9040143"/>
            <a:ext cx="30345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550" lIns="147150" spcFirstLastPara="1" rIns="147150" wrap="square" tIns="73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2"/>
          <p:cNvSpPr txBox="1"/>
          <p:nvPr>
            <p:ph type="ctrTitle"/>
          </p:nvPr>
        </p:nvSpPr>
        <p:spPr>
          <a:xfrm>
            <a:off x="443319" y="1411935"/>
            <a:ext cx="12118200" cy="38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88" name="Google Shape;88;p112"/>
          <p:cNvSpPr txBox="1"/>
          <p:nvPr>
            <p:ph idx="1" type="subTitle"/>
          </p:nvPr>
        </p:nvSpPr>
        <p:spPr>
          <a:xfrm>
            <a:off x="443307" y="5374341"/>
            <a:ext cx="121182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lvl="0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89" name="Google Shape;89;p112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yout Personalizado">
  <p:cSld name="1_Layout Personalizado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3"/>
          <p:cNvSpPr txBox="1"/>
          <p:nvPr>
            <p:ph type="title"/>
          </p:nvPr>
        </p:nvSpPr>
        <p:spPr>
          <a:xfrm>
            <a:off x="1190400" y="1378133"/>
            <a:ext cx="5439900" cy="29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700" lIns="52700" spcFirstLastPara="1" rIns="52700" wrap="square" tIns="52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Ubuntu"/>
              <a:buNone/>
              <a:defRPr b="1" i="0" sz="5400" u="none" cap="none" strike="noStrike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800"/>
            </a:lvl9pPr>
          </a:lstStyle>
          <a:p/>
        </p:txBody>
      </p:sp>
      <p:sp>
        <p:nvSpPr>
          <p:cNvPr id="92" name="Google Shape;92;p113"/>
          <p:cNvSpPr txBox="1"/>
          <p:nvPr>
            <p:ph idx="1" type="body"/>
          </p:nvPr>
        </p:nvSpPr>
        <p:spPr>
          <a:xfrm>
            <a:off x="1190400" y="4449327"/>
            <a:ext cx="7424100" cy="4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40640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-381000" lvl="2" marL="13716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-368300" lvl="3" marL="18288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-368300" lvl="4" marL="22860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-368300" lvl="5" marL="2743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68300" lvl="6" marL="32004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68300" lvl="7" marL="36576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68300" lvl="8" marL="41148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93" name="Google Shape;93;p113"/>
          <p:cNvSpPr txBox="1"/>
          <p:nvPr>
            <p:ph idx="12" type="sldNum"/>
          </p:nvPr>
        </p:nvSpPr>
        <p:spPr>
          <a:xfrm>
            <a:off x="12169648" y="9007124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1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" name="Google Shape;18;p101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601" y="330204"/>
            <a:ext cx="1243150" cy="12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4"/>
          <p:cNvSpPr txBox="1"/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96" name="Google Shape;96;p114"/>
          <p:cNvSpPr txBox="1"/>
          <p:nvPr>
            <p:ph idx="1" type="body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400050" lvl="0" marL="457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1pPr>
            <a:lvl2pPr indent="-400050" lvl="1" marL="914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2pPr>
            <a:lvl3pPr indent="-400050" lvl="2" marL="1371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3pPr>
            <a:lvl4pPr indent="-400050" lvl="3" marL="1828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4pPr>
            <a:lvl5pPr indent="-400050" lvl="4" marL="22860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5pPr>
            <a:lvl6pPr indent="-400050" lvl="5" marL="2743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6pPr>
            <a:lvl7pPr indent="-400050" lvl="6" marL="3200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7pPr>
            <a:lvl8pPr indent="-400050" lvl="7" marL="3657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8pPr>
            <a:lvl9pPr indent="-400050" lvl="8" marL="4114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9pPr>
          </a:lstStyle>
          <a:p/>
        </p:txBody>
      </p:sp>
      <p:sp>
        <p:nvSpPr>
          <p:cNvPr id="97" name="Google Shape;97;p114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5"/>
          <p:cNvSpPr txBox="1"/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/>
        </p:txBody>
      </p:sp>
      <p:sp>
        <p:nvSpPr>
          <p:cNvPr id="100" name="Google Shape;100;p115"/>
          <p:cNvSpPr txBox="1"/>
          <p:nvPr>
            <p:ph idx="1" type="body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400050" lvl="0" marL="457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1pPr>
            <a:lvl2pPr indent="-400050" lvl="1" marL="914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2pPr>
            <a:lvl3pPr indent="-400050" lvl="2" marL="1371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3pPr>
            <a:lvl4pPr indent="-400050" lvl="3" marL="1828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4pPr>
            <a:lvl5pPr indent="-400050" lvl="4" marL="22860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5pPr>
            <a:lvl6pPr indent="-400050" lvl="5" marL="2743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6pPr>
            <a:lvl7pPr indent="-400050" lvl="6" marL="3200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7pPr>
            <a:lvl8pPr indent="-400050" lvl="7" marL="3657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8pPr>
            <a:lvl9pPr indent="-400050" lvl="8" marL="4114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9pPr>
          </a:lstStyle>
          <a:p/>
        </p:txBody>
      </p:sp>
      <p:sp>
        <p:nvSpPr>
          <p:cNvPr id="101" name="Google Shape;101;p115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1">
  <p:cSld name="TITLE_AND_BODY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6"/>
          <p:cNvSpPr/>
          <p:nvPr>
            <p:ph idx="2" type="pic"/>
          </p:nvPr>
        </p:nvSpPr>
        <p:spPr>
          <a:xfrm>
            <a:off x="1492250" y="0"/>
            <a:ext cx="100296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16"/>
          <p:cNvSpPr txBox="1"/>
          <p:nvPr>
            <p:ph idx="12" type="sldNum"/>
          </p:nvPr>
        </p:nvSpPr>
        <p:spPr>
          <a:xfrm>
            <a:off x="10842212" y="9203867"/>
            <a:ext cx="218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3100" lIns="43100" spcFirstLastPara="1" rIns="43100" wrap="square" tIns="43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7"/>
          <p:cNvSpPr txBox="1"/>
          <p:nvPr>
            <p:ph idx="1" type="body"/>
          </p:nvPr>
        </p:nvSpPr>
        <p:spPr>
          <a:xfrm>
            <a:off x="443307" y="2185434"/>
            <a:ext cx="5688600" cy="6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49250" lvl="1" marL="914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2pPr>
            <a:lvl3pPr indent="-349250" lvl="2" marL="1371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3pPr>
            <a:lvl4pPr indent="-349250" lvl="3" marL="1828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4pPr>
            <a:lvl5pPr indent="-349250" lvl="4" marL="22860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5pPr>
            <a:lvl6pPr indent="-349250" lvl="5" marL="2743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6pPr>
            <a:lvl7pPr indent="-349250" lvl="6" marL="3200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7pPr>
            <a:lvl8pPr indent="-349250" lvl="7" marL="3657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8pPr>
            <a:lvl9pPr indent="-349250" lvl="8" marL="4114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9pPr>
          </a:lstStyle>
          <a:p/>
        </p:txBody>
      </p:sp>
      <p:sp>
        <p:nvSpPr>
          <p:cNvPr id="107" name="Google Shape;107;p117"/>
          <p:cNvSpPr txBox="1"/>
          <p:nvPr>
            <p:ph idx="2" type="body"/>
          </p:nvPr>
        </p:nvSpPr>
        <p:spPr>
          <a:xfrm>
            <a:off x="6872747" y="2185434"/>
            <a:ext cx="5688600" cy="6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49250" lvl="1" marL="914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2pPr>
            <a:lvl3pPr indent="-349250" lvl="2" marL="1371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3pPr>
            <a:lvl4pPr indent="-349250" lvl="3" marL="1828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4pPr>
            <a:lvl5pPr indent="-349250" lvl="4" marL="22860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5pPr>
            <a:lvl6pPr indent="-349250" lvl="5" marL="2743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6pPr>
            <a:lvl7pPr indent="-349250" lvl="6" marL="3200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7pPr>
            <a:lvl8pPr indent="-349250" lvl="7" marL="3657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8pPr>
            <a:lvl9pPr indent="-349250" lvl="8" marL="4114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1900"/>
              <a:buChar char="•"/>
              <a:defRPr sz="1900"/>
            </a:lvl9pPr>
          </a:lstStyle>
          <a:p/>
        </p:txBody>
      </p:sp>
      <p:sp>
        <p:nvSpPr>
          <p:cNvPr id="108" name="Google Shape;108;p117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117"/>
          <p:cNvSpPr txBox="1"/>
          <p:nvPr>
            <p:ph type="title"/>
          </p:nvPr>
        </p:nvSpPr>
        <p:spPr>
          <a:xfrm>
            <a:off x="443307" y="410406"/>
            <a:ext cx="12118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10" name="Google Shape;110;p117"/>
          <p:cNvCxnSpPr/>
          <p:nvPr/>
        </p:nvCxnSpPr>
        <p:spPr>
          <a:xfrm>
            <a:off x="442667" y="1640913"/>
            <a:ext cx="12119401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8"/>
          <p:cNvSpPr txBox="1"/>
          <p:nvPr>
            <p:ph idx="1" type="body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400050" lvl="0" marL="457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1pPr>
            <a:lvl2pPr indent="-400050" lvl="1" marL="914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2pPr>
            <a:lvl3pPr indent="-400050" lvl="2" marL="1371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3pPr>
            <a:lvl4pPr indent="-400050" lvl="3" marL="1828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4pPr>
            <a:lvl5pPr indent="-400050" lvl="4" marL="22860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5pPr>
            <a:lvl6pPr indent="-400050" lvl="5" marL="27432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6pPr>
            <a:lvl7pPr indent="-400050" lvl="6" marL="32004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7pPr>
            <a:lvl8pPr indent="-400050" lvl="7" marL="36576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8pPr>
            <a:lvl9pPr indent="-400050" lvl="8" marL="411480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SzPts val="2700"/>
              <a:buChar char="•"/>
              <a:defRPr/>
            </a:lvl9pPr>
          </a:lstStyle>
          <a:p/>
        </p:txBody>
      </p:sp>
      <p:sp>
        <p:nvSpPr>
          <p:cNvPr id="113" name="Google Shape;113;p118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18"/>
          <p:cNvSpPr txBox="1"/>
          <p:nvPr>
            <p:ph type="title"/>
          </p:nvPr>
        </p:nvSpPr>
        <p:spPr>
          <a:xfrm>
            <a:off x="443307" y="410406"/>
            <a:ext cx="12118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15" name="Google Shape;115;p118"/>
          <p:cNvCxnSpPr/>
          <p:nvPr/>
        </p:nvCxnSpPr>
        <p:spPr>
          <a:xfrm>
            <a:off x="442667" y="1640913"/>
            <a:ext cx="12119401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9"/>
          <p:cNvSpPr txBox="1"/>
          <p:nvPr>
            <p:ph idx="12" type="sldNum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19"/>
          <p:cNvSpPr txBox="1"/>
          <p:nvPr>
            <p:ph type="title"/>
          </p:nvPr>
        </p:nvSpPr>
        <p:spPr>
          <a:xfrm>
            <a:off x="443307" y="410406"/>
            <a:ext cx="12118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19" name="Google Shape;119;p119"/>
          <p:cNvCxnSpPr/>
          <p:nvPr/>
        </p:nvCxnSpPr>
        <p:spPr>
          <a:xfrm>
            <a:off x="442667" y="1640913"/>
            <a:ext cx="12119401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 showMasterSp="0">
  <p:cSld name="Title &amp; Bullets 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9pPr>
          </a:lstStyle>
          <a:p/>
        </p:txBody>
      </p:sp>
      <p:sp>
        <p:nvSpPr>
          <p:cNvPr id="122" name="Google Shape;122;p120"/>
          <p:cNvSpPr txBox="1"/>
          <p:nvPr>
            <p:ph idx="1" type="body"/>
          </p:nvPr>
        </p:nvSpPr>
        <p:spPr>
          <a:xfrm>
            <a:off x="571500" y="2324100"/>
            <a:ext cx="11861700" cy="6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93700" lvl="0" marL="4572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3700" lvl="3" marL="18288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3700" lvl="4" marL="22860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Char char="•"/>
              <a:defRPr sz="2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747474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Image" id="123" name="Google Shape;123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64183" y="412750"/>
            <a:ext cx="2451101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120"/>
          <p:cNvPicPr preferRelativeResize="0"/>
          <p:nvPr/>
        </p:nvPicPr>
        <p:blipFill rotWithShape="1">
          <a:blip r:embed="rId3">
            <a:alphaModFix/>
          </a:blip>
          <a:srcRect b="0" l="95805" r="0" t="0"/>
          <a:stretch/>
        </p:blipFill>
        <p:spPr>
          <a:xfrm>
            <a:off x="12486352" y="0"/>
            <a:ext cx="544506" cy="97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20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1"/>
          <p:cNvSpPr txBox="1"/>
          <p:nvPr>
            <p:ph idx="1" type="body"/>
          </p:nvPr>
        </p:nvSpPr>
        <p:spPr>
          <a:xfrm>
            <a:off x="443307" y="2185434"/>
            <a:ext cx="5688600" cy="6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spcFirstLastPara="1" rIns="130025" wrap="square" tIns="1300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121"/>
          <p:cNvSpPr txBox="1"/>
          <p:nvPr>
            <p:ph idx="2" type="body"/>
          </p:nvPr>
        </p:nvSpPr>
        <p:spPr>
          <a:xfrm>
            <a:off x="6872747" y="2185434"/>
            <a:ext cx="5688600" cy="6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spcFirstLastPara="1" rIns="130025" wrap="square" tIns="13002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21"/>
          <p:cNvSpPr txBox="1"/>
          <p:nvPr>
            <p:ph idx="12" type="sldNum"/>
          </p:nvPr>
        </p:nvSpPr>
        <p:spPr>
          <a:xfrm>
            <a:off x="12049718" y="8842841"/>
            <a:ext cx="7803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spcFirstLastPara="1" rIns="130025" wrap="square" tIns="1300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21"/>
          <p:cNvSpPr txBox="1"/>
          <p:nvPr>
            <p:ph type="title"/>
          </p:nvPr>
        </p:nvSpPr>
        <p:spPr>
          <a:xfrm>
            <a:off x="443307" y="410406"/>
            <a:ext cx="121182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0025" lIns="130025" spcFirstLastPara="1" rIns="130025" wrap="square" tIns="1300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1" name="Google Shape;131;p121"/>
          <p:cNvCxnSpPr/>
          <p:nvPr/>
        </p:nvCxnSpPr>
        <p:spPr>
          <a:xfrm>
            <a:off x="442667" y="1640913"/>
            <a:ext cx="12119401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2 linhas - imagem">
  <p:cSld name="Título 2 linhas - imagem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2"/>
          <p:cNvSpPr txBox="1"/>
          <p:nvPr>
            <p:ph idx="1" type="body"/>
          </p:nvPr>
        </p:nvSpPr>
        <p:spPr>
          <a:xfrm>
            <a:off x="505173" y="307200"/>
            <a:ext cx="8874600" cy="11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350" lIns="86675" spcFirstLastPara="1" rIns="86675" wrap="square" tIns="433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8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just">
              <a:lnSpc>
                <a:spcPct val="131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22"/>
          <p:cNvSpPr/>
          <p:nvPr>
            <p:ph idx="2" type="pic"/>
          </p:nvPr>
        </p:nvSpPr>
        <p:spPr>
          <a:xfrm>
            <a:off x="505173" y="1915874"/>
            <a:ext cx="11508900" cy="733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3 linhas - conteúdo">
  <p:cSld name="Título 3 linhas - conteúd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3"/>
          <p:cNvSpPr txBox="1"/>
          <p:nvPr>
            <p:ph idx="1" type="body"/>
          </p:nvPr>
        </p:nvSpPr>
        <p:spPr>
          <a:xfrm>
            <a:off x="505173" y="307200"/>
            <a:ext cx="88746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350" lIns="86675" spcFirstLastPara="1" rIns="86675" wrap="square" tIns="433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8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just">
              <a:lnSpc>
                <a:spcPct val="1312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23"/>
          <p:cNvSpPr txBox="1"/>
          <p:nvPr>
            <p:ph idx="2" type="body"/>
          </p:nvPr>
        </p:nvSpPr>
        <p:spPr>
          <a:xfrm>
            <a:off x="505172" y="2754704"/>
            <a:ext cx="11508900" cy="6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50" lIns="86675" spcFirstLastPara="1" rIns="86675" wrap="square" tIns="43350">
            <a:noAutofit/>
          </a:bodyPr>
          <a:lstStyle>
            <a:lvl1pPr indent="-3175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algn="l">
              <a:lnSpc>
                <a:spcPct val="127816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6"/>
          <p:cNvSpPr txBox="1"/>
          <p:nvPr>
            <p:ph idx="1" type="body"/>
          </p:nvPr>
        </p:nvSpPr>
        <p:spPr>
          <a:xfrm>
            <a:off x="1270000" y="6362700"/>
            <a:ext cx="10464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2" name="Google Shape;22;p96"/>
          <p:cNvSpPr txBox="1"/>
          <p:nvPr>
            <p:ph idx="2" type="body"/>
          </p:nvPr>
        </p:nvSpPr>
        <p:spPr>
          <a:xfrm>
            <a:off x="1270000" y="4292600"/>
            <a:ext cx="10464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700" lIns="52700" spcFirstLastPara="1" rIns="52700" wrap="square" tIns="52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747474"/>
              </a:buClr>
              <a:buSzPts val="4100"/>
              <a:buFont typeface="Helvetica Neue"/>
              <a:buNone/>
              <a:defRPr b="0" i="0" sz="41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3" name="Google Shape;23;p96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7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" name="Google Shape;26;p97"/>
          <p:cNvSpPr txBox="1"/>
          <p:nvPr>
            <p:ph idx="1" type="body"/>
          </p:nvPr>
        </p:nvSpPr>
        <p:spPr>
          <a:xfrm>
            <a:off x="571500" y="2222500"/>
            <a:ext cx="118617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400050" lvl="0" marL="457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7" name="Google Shape;27;p97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87598" y="330193"/>
            <a:ext cx="786594" cy="82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8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 showMasterSp="0">
  <p:cSld name="Title, Bullets &amp; Photo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99"/>
          <p:cNvCxnSpPr/>
          <p:nvPr/>
        </p:nvCxnSpPr>
        <p:spPr>
          <a:xfrm>
            <a:off x="571500" y="1968500"/>
            <a:ext cx="5073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3" name="Google Shape;33;p99"/>
          <p:cNvSpPr/>
          <p:nvPr>
            <p:ph idx="2" type="pic"/>
          </p:nvPr>
        </p:nvSpPr>
        <p:spPr>
          <a:xfrm>
            <a:off x="6502400" y="0"/>
            <a:ext cx="65025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99"/>
          <p:cNvSpPr txBox="1"/>
          <p:nvPr>
            <p:ph type="title"/>
          </p:nvPr>
        </p:nvSpPr>
        <p:spPr>
          <a:xfrm>
            <a:off x="571500" y="330200"/>
            <a:ext cx="50799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5" name="Google Shape;35;p99"/>
          <p:cNvSpPr txBox="1"/>
          <p:nvPr>
            <p:ph idx="1" type="body"/>
          </p:nvPr>
        </p:nvSpPr>
        <p:spPr>
          <a:xfrm>
            <a:off x="571500" y="2222500"/>
            <a:ext cx="507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368300" lvl="0" marL="4572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2200"/>
              <a:buFont typeface="Helvetica Neue"/>
              <a:buChar char="•"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9144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2200"/>
              <a:buFont typeface="Helvetica Neue"/>
              <a:buChar char="•"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3716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2200"/>
              <a:buFont typeface="Helvetica Neue"/>
              <a:buChar char="•"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8300" lvl="3" marL="18288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2200"/>
              <a:buFont typeface="Helvetica Neue"/>
              <a:buChar char="•"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286000" marR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747474"/>
              </a:buClr>
              <a:buSzPts val="2200"/>
              <a:buFont typeface="Helvetica Neue"/>
              <a:buChar char="•"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" name="Google Shape;36;p99"/>
          <p:cNvSpPr txBox="1"/>
          <p:nvPr>
            <p:ph idx="12" type="sldNum"/>
          </p:nvPr>
        </p:nvSpPr>
        <p:spPr>
          <a:xfrm>
            <a:off x="510743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 1" showMasterSp="0">
  <p:cSld name="Title - Top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100"/>
          <p:cNvCxnSpPr/>
          <p:nvPr/>
        </p:nvCxnSpPr>
        <p:spPr>
          <a:xfrm>
            <a:off x="571500" y="1968500"/>
            <a:ext cx="118680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9" name="Google Shape;39;p100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5590"/>
              </a:buClr>
              <a:buSzPts val="4200"/>
              <a:buFont typeface="Helvetica Neue Light"/>
              <a:buNone/>
              <a:defRPr b="0">
                <a:solidFill>
                  <a:srgbClr val="1D559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1800"/>
              <a:buNone/>
              <a:defRPr/>
            </a:lvl9pPr>
          </a:lstStyle>
          <a:p/>
        </p:txBody>
      </p:sp>
      <p:sp>
        <p:nvSpPr>
          <p:cNvPr id="40" name="Google Shape;40;p100"/>
          <p:cNvSpPr txBox="1"/>
          <p:nvPr>
            <p:ph idx="12" type="sldNum"/>
          </p:nvPr>
        </p:nvSpPr>
        <p:spPr>
          <a:xfrm>
            <a:off x="12268199" y="9194800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 showMasterSp="0">
  <p:cSld name="Photo - Vertical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102"/>
          <p:cNvCxnSpPr/>
          <p:nvPr/>
        </p:nvCxnSpPr>
        <p:spPr>
          <a:xfrm>
            <a:off x="571500" y="4864100"/>
            <a:ext cx="53346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3" name="Google Shape;43;p102"/>
          <p:cNvSpPr/>
          <p:nvPr>
            <p:ph idx="2" type="pic"/>
          </p:nvPr>
        </p:nvSpPr>
        <p:spPr>
          <a:xfrm>
            <a:off x="6502400" y="0"/>
            <a:ext cx="6502500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2"/>
          <p:cNvSpPr txBox="1"/>
          <p:nvPr>
            <p:ph type="title"/>
          </p:nvPr>
        </p:nvSpPr>
        <p:spPr>
          <a:xfrm>
            <a:off x="571500" y="1435100"/>
            <a:ext cx="53343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" name="Google Shape;45;p102"/>
          <p:cNvSpPr txBox="1"/>
          <p:nvPr>
            <p:ph idx="1" type="body"/>
          </p:nvPr>
        </p:nvSpPr>
        <p:spPr>
          <a:xfrm>
            <a:off x="571500" y="5130800"/>
            <a:ext cx="53343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0050" lvl="5" marL="27432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6" name="Google Shape;46;p102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1 linha - conteúdo">
  <p:cSld name="Título 1 linha - conteúd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3"/>
          <p:cNvSpPr txBox="1"/>
          <p:nvPr>
            <p:ph idx="1" type="body"/>
          </p:nvPr>
        </p:nvSpPr>
        <p:spPr>
          <a:xfrm>
            <a:off x="505173" y="307200"/>
            <a:ext cx="8874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950" lIns="89925" spcFirstLastPara="1" rIns="89925" wrap="square" tIns="4495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ADE7"/>
              </a:buClr>
              <a:buSzPts val="3800"/>
              <a:buFont typeface="Calibri"/>
              <a:buNone/>
              <a:defRPr b="1" i="0" sz="38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just">
              <a:lnSpc>
                <a:spcPct val="131277"/>
              </a:lnSpc>
              <a:spcBef>
                <a:spcPts val="0"/>
              </a:spcBef>
              <a:spcAft>
                <a:spcPts val="0"/>
              </a:spcAft>
              <a:buClr>
                <a:srgbClr val="7CAEC5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9250" lvl="2" marL="13716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103"/>
          <p:cNvSpPr txBox="1"/>
          <p:nvPr>
            <p:ph idx="2" type="body"/>
          </p:nvPr>
        </p:nvSpPr>
        <p:spPr>
          <a:xfrm>
            <a:off x="505172" y="1394696"/>
            <a:ext cx="11508900" cy="78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4950" lIns="89925" spcFirstLastPara="1" rIns="89925" wrap="square" tIns="44950">
            <a:noAutofit/>
          </a:bodyPr>
          <a:lstStyle>
            <a:lvl1pPr indent="-3810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9ADE7"/>
              </a:buClr>
              <a:buSzPts val="24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6550" lvl="1" marL="914400" marR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69ADE7"/>
              </a:buClr>
              <a:buSzPts val="17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9250" lvl="2" marL="1371600" marR="0" algn="l">
              <a:lnSpc>
                <a:spcPct val="12781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–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algn="l">
              <a:lnSpc>
                <a:spcPct val="1278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»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3"/>
          <p:cNvSpPr txBox="1"/>
          <p:nvPr>
            <p:ph idx="12" type="sldNum"/>
          </p:nvPr>
        </p:nvSpPr>
        <p:spPr>
          <a:xfrm>
            <a:off x="12169648" y="9007124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200" u="none" cap="none" strike="noStrike">
                <a:solidFill>
                  <a:srgbClr val="69ADE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92"/>
          <p:cNvCxnSpPr/>
          <p:nvPr/>
        </p:nvCxnSpPr>
        <p:spPr>
          <a:xfrm>
            <a:off x="571500" y="1968500"/>
            <a:ext cx="11868300" cy="0"/>
          </a:xfrm>
          <a:prstGeom prst="straightConnector1">
            <a:avLst/>
          </a:prstGeom>
          <a:noFill/>
          <a:ln cap="flat" cmpd="sng" w="12700">
            <a:solidFill>
              <a:srgbClr val="9A9A9A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" name="Google Shape;7;p92"/>
          <p:cNvSpPr txBox="1"/>
          <p:nvPr>
            <p:ph type="title"/>
          </p:nvPr>
        </p:nvSpPr>
        <p:spPr>
          <a:xfrm>
            <a:off x="571500" y="330200"/>
            <a:ext cx="11861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92"/>
          <p:cNvSpPr txBox="1"/>
          <p:nvPr>
            <p:ph idx="1" type="body"/>
          </p:nvPr>
        </p:nvSpPr>
        <p:spPr>
          <a:xfrm>
            <a:off x="571500" y="2222500"/>
            <a:ext cx="118617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700" lIns="52700" spcFirstLastPara="1" rIns="52700" wrap="square" tIns="52700">
            <a:no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Clr>
                <a:srgbClr val="747474"/>
              </a:buClr>
              <a:buSzPts val="2700"/>
              <a:buFont typeface="Helvetica Neue"/>
              <a:buChar char="•"/>
              <a:defRPr b="0" i="0" sz="3600" u="none" cap="none" strike="noStrike">
                <a:solidFill>
                  <a:srgbClr val="74747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" name="Google Shape;9;p92"/>
          <p:cNvSpPr txBox="1"/>
          <p:nvPr>
            <p:ph idx="12" type="sldNum"/>
          </p:nvPr>
        </p:nvSpPr>
        <p:spPr>
          <a:xfrm>
            <a:off x="12268199" y="9199778"/>
            <a:ext cx="312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700" lIns="52700" spcFirstLastPara="1" rIns="52700" wrap="square" tIns="52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"/>
          <p:cNvSpPr txBox="1"/>
          <p:nvPr>
            <p:ph type="title"/>
          </p:nvPr>
        </p:nvSpPr>
        <p:spPr>
          <a:xfrm>
            <a:off x="-400450" y="7785100"/>
            <a:ext cx="77943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3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Redes Neurais </a:t>
            </a:r>
            <a:endParaRPr b="1" sz="3200">
              <a:solidFill>
                <a:srgbClr val="00549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3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Convolucionais</a:t>
            </a:r>
            <a:endParaRPr sz="3400"/>
          </a:p>
        </p:txBody>
      </p:sp>
      <p:sp>
        <p:nvSpPr>
          <p:cNvPr id="143" name="Google Shape;143;p1"/>
          <p:cNvSpPr txBox="1"/>
          <p:nvPr>
            <p:ph idx="1" type="body"/>
          </p:nvPr>
        </p:nvSpPr>
        <p:spPr>
          <a:xfrm>
            <a:off x="7848600" y="8470900"/>
            <a:ext cx="495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2600"/>
              <a:buNone/>
            </a:pPr>
            <a:r>
              <a:rPr lang="en-US" sz="2600"/>
              <a:t>Anderson Cordeiro</a:t>
            </a:r>
            <a:endParaRPr/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7323" y="8089268"/>
            <a:ext cx="1048791" cy="109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075" y="1371575"/>
            <a:ext cx="8623927" cy="52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143f057bf_0_5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Redes Neurais Convolucionais</a:t>
            </a:r>
            <a:endParaRPr/>
          </a:p>
        </p:txBody>
      </p:sp>
      <p:pic>
        <p:nvPicPr>
          <p:cNvPr id="201" name="Google Shape;201;g11143f057b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488" y="3996100"/>
            <a:ext cx="8397825" cy="29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fbfaab62b_1_47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</a:t>
            </a:r>
            <a:endParaRPr/>
          </a:p>
        </p:txBody>
      </p:sp>
      <p:pic>
        <p:nvPicPr>
          <p:cNvPr id="207" name="Google Shape;207;g12fbfaab62b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700" y="3736025"/>
            <a:ext cx="10105398" cy="37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fbfaab62b_1_59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</a:t>
            </a:r>
            <a:endParaRPr/>
          </a:p>
        </p:txBody>
      </p:sp>
      <p:pic>
        <p:nvPicPr>
          <p:cNvPr id="213" name="Google Shape;213;g12fbfaab62b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050" y="2605000"/>
            <a:ext cx="7124700" cy="66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fbfaab62b_1_53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Pooling</a:t>
            </a:r>
            <a:endParaRPr/>
          </a:p>
        </p:txBody>
      </p:sp>
      <p:pic>
        <p:nvPicPr>
          <p:cNvPr id="219" name="Google Shape;219;g12fbfaab62b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825" y="3868225"/>
            <a:ext cx="60388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fbfaab62b_1_65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Pooling</a:t>
            </a:r>
            <a:endParaRPr/>
          </a:p>
        </p:txBody>
      </p:sp>
      <p:pic>
        <p:nvPicPr>
          <p:cNvPr id="225" name="Google Shape;225;g12fbfaab62b_1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050" y="2931875"/>
            <a:ext cx="71247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2fbfaab62b_1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638" y="5984000"/>
            <a:ext cx="53435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fbfaab62b_1_72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Hierárquico</a:t>
            </a:r>
            <a:endParaRPr/>
          </a:p>
        </p:txBody>
      </p:sp>
      <p:pic>
        <p:nvPicPr>
          <p:cNvPr id="232" name="Google Shape;232;g12fbfaab62b_1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800" y="3628850"/>
            <a:ext cx="8483324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fbfaab62b_1_79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Ativação</a:t>
            </a:r>
            <a:endParaRPr/>
          </a:p>
        </p:txBody>
      </p:sp>
      <p:pic>
        <p:nvPicPr>
          <p:cNvPr id="238" name="Google Shape;238;g12fbfaab62b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800" y="3599475"/>
            <a:ext cx="9601200" cy="45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fbfaab62b_1_85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Arquitetura</a:t>
            </a:r>
            <a:endParaRPr/>
          </a:p>
        </p:txBody>
      </p:sp>
      <p:pic>
        <p:nvPicPr>
          <p:cNvPr id="244" name="Google Shape;244;g12fbfaab62b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50" y="3971050"/>
            <a:ext cx="105537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a0621897c_0_69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Multilayer Perceptron</a:t>
            </a:r>
            <a:endParaRPr/>
          </a:p>
        </p:txBody>
      </p:sp>
      <p:pic>
        <p:nvPicPr>
          <p:cNvPr id="151" name="Google Shape;151;g12a0621897c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387" y="3570075"/>
            <a:ext cx="7984025" cy="41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fbfaab62b_1_1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Matriz de Pixels</a:t>
            </a:r>
            <a:endParaRPr/>
          </a:p>
        </p:txBody>
      </p:sp>
      <p:pic>
        <p:nvPicPr>
          <p:cNvPr id="157" name="Google Shape;157;g12fbfaab62b_1_1"/>
          <p:cNvPicPr preferRelativeResize="0"/>
          <p:nvPr/>
        </p:nvPicPr>
        <p:blipFill rotWithShape="1">
          <a:blip r:embed="rId3">
            <a:alphaModFix/>
          </a:blip>
          <a:srcRect b="0" l="0" r="7927" t="39346"/>
          <a:stretch/>
        </p:blipFill>
        <p:spPr>
          <a:xfrm>
            <a:off x="2678925" y="3966700"/>
            <a:ext cx="8103050" cy="38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fbfaab62b_1_7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MLP</a:t>
            </a:r>
            <a:endParaRPr/>
          </a:p>
        </p:txBody>
      </p:sp>
      <p:pic>
        <p:nvPicPr>
          <p:cNvPr id="163" name="Google Shape;163;g12fbfaab62b_1_7"/>
          <p:cNvPicPr preferRelativeResize="0"/>
          <p:nvPr/>
        </p:nvPicPr>
        <p:blipFill rotWithShape="1">
          <a:blip r:embed="rId3">
            <a:alphaModFix/>
          </a:blip>
          <a:srcRect b="4178" l="6342" r="12343" t="55988"/>
          <a:stretch/>
        </p:blipFill>
        <p:spPr>
          <a:xfrm>
            <a:off x="2130100" y="4231100"/>
            <a:ext cx="8607824" cy="23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fbfaab62b_1_13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MLP</a:t>
            </a:r>
            <a:endParaRPr/>
          </a:p>
        </p:txBody>
      </p:sp>
      <p:pic>
        <p:nvPicPr>
          <p:cNvPr id="169" name="Google Shape;169;g12fbfaab62b_1_13"/>
          <p:cNvPicPr preferRelativeResize="0"/>
          <p:nvPr/>
        </p:nvPicPr>
        <p:blipFill rotWithShape="1">
          <a:blip r:embed="rId3">
            <a:alphaModFix/>
          </a:blip>
          <a:srcRect b="-4038" l="0" r="0" t="40935"/>
          <a:stretch/>
        </p:blipFill>
        <p:spPr>
          <a:xfrm>
            <a:off x="1825625" y="3570075"/>
            <a:ext cx="9353550" cy="436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fbfaab62b_1_19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Matriz de Pixels</a:t>
            </a:r>
            <a:endParaRPr/>
          </a:p>
        </p:txBody>
      </p:sp>
      <p:pic>
        <p:nvPicPr>
          <p:cNvPr id="175" name="Google Shape;175;g12fbfaab62b_1_19"/>
          <p:cNvPicPr preferRelativeResize="0"/>
          <p:nvPr/>
        </p:nvPicPr>
        <p:blipFill rotWithShape="1">
          <a:blip r:embed="rId3">
            <a:alphaModFix/>
          </a:blip>
          <a:srcRect b="3154" l="5519" r="1405" t="32857"/>
          <a:stretch/>
        </p:blipFill>
        <p:spPr>
          <a:xfrm>
            <a:off x="2409125" y="3849175"/>
            <a:ext cx="9077901" cy="35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fbfaab62b_1_25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MLP</a:t>
            </a:r>
            <a:endParaRPr/>
          </a:p>
        </p:txBody>
      </p:sp>
      <p:pic>
        <p:nvPicPr>
          <p:cNvPr id="181" name="Google Shape;181;g12fbfaab62b_1_25"/>
          <p:cNvPicPr preferRelativeResize="0"/>
          <p:nvPr/>
        </p:nvPicPr>
        <p:blipFill rotWithShape="1">
          <a:blip r:embed="rId3">
            <a:alphaModFix/>
          </a:blip>
          <a:srcRect b="0" l="51814" r="0" t="0"/>
          <a:stretch/>
        </p:blipFill>
        <p:spPr>
          <a:xfrm>
            <a:off x="6682500" y="3137125"/>
            <a:ext cx="3246301" cy="43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2fbfaab62b_1_25"/>
          <p:cNvPicPr preferRelativeResize="0"/>
          <p:nvPr/>
        </p:nvPicPr>
        <p:blipFill rotWithShape="1">
          <a:blip r:embed="rId4">
            <a:alphaModFix/>
          </a:blip>
          <a:srcRect b="0" l="0" r="31963" t="0"/>
          <a:stretch/>
        </p:blipFill>
        <p:spPr>
          <a:xfrm>
            <a:off x="3336250" y="3662600"/>
            <a:ext cx="3053651" cy="37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fbfaab62b_1_32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Flatten</a:t>
            </a:r>
            <a:endParaRPr/>
          </a:p>
        </p:txBody>
      </p:sp>
      <p:pic>
        <p:nvPicPr>
          <p:cNvPr id="188" name="Google Shape;188;g12fbfaab62b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563" y="2913450"/>
            <a:ext cx="6799675" cy="56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fbfaab62b_1_39"/>
          <p:cNvSpPr txBox="1"/>
          <p:nvPr>
            <p:ph type="title"/>
          </p:nvPr>
        </p:nvSpPr>
        <p:spPr>
          <a:xfrm>
            <a:off x="571500" y="482600"/>
            <a:ext cx="93573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200"/>
              <a:buFont typeface="Helvetica Neue"/>
              <a:buNone/>
            </a:pPr>
            <a:r>
              <a:rPr b="1" lang="en-US" sz="4200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Redes Neurais Convolucionais</a:t>
            </a:r>
            <a:endParaRPr b="1" sz="4200">
              <a:solidFill>
                <a:srgbClr val="00549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" name="Google Shape;194;g12fbfaab62b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600" y="3721375"/>
            <a:ext cx="6422601" cy="41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2fbfaab62b_1_39"/>
          <p:cNvPicPr preferRelativeResize="0"/>
          <p:nvPr/>
        </p:nvPicPr>
        <p:blipFill rotWithShape="1">
          <a:blip r:embed="rId4">
            <a:alphaModFix/>
          </a:blip>
          <a:srcRect b="0" l="0" r="31963" t="0"/>
          <a:stretch/>
        </p:blipFill>
        <p:spPr>
          <a:xfrm>
            <a:off x="1580350" y="4217250"/>
            <a:ext cx="3053651" cy="37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